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68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7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2606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190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06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19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912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55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97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09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26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39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71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9A10-16B1-4085-BF77-1E437B416490}" type="datetimeFigureOut">
              <a:rPr lang="en-GB" smtClean="0"/>
              <a:t>09/12/2023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7BF56-5772-4F03-9383-4334FFDE07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93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1973E5-8DE7-4B60-9368-E64250D93B2D}"/>
              </a:ext>
            </a:extLst>
          </p:cNvPr>
          <p:cNvSpPr txBox="1"/>
          <p:nvPr/>
        </p:nvSpPr>
        <p:spPr>
          <a:xfrm>
            <a:off x="807719" y="692240"/>
            <a:ext cx="52425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kern="100" dirty="0">
                <a:effectLst/>
                <a:latin typeface="Gill Sans MT" panose="020B0502020104020203" pitchFamily="34" charset="77"/>
                <a:ea typeface="Calibri" panose="020F0502020204030204" pitchFamily="34" charset="0"/>
                <a:cs typeface="Times New Roman" panose="02020603050405020304" pitchFamily="18" charset="0"/>
              </a:rPr>
              <a:t>Classroom Harmony: Our Keys to Positive PSHE Learning</a:t>
            </a:r>
            <a:endParaRPr lang="en-GB" sz="2800" kern="100" dirty="0">
              <a:effectLst/>
              <a:latin typeface="Gill Sans MT" panose="020B0502020104020203" pitchFamily="34" charset="77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09471A-60F5-41A1-AEE6-143A87432494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4" t="7285" r="14570" b="7283"/>
          <a:stretch/>
        </p:blipFill>
        <p:spPr bwMode="auto">
          <a:xfrm>
            <a:off x="0" y="0"/>
            <a:ext cx="1132438" cy="13531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8" name="Picture 4" descr="Coram Life Education goes digital with SCARF - Coram Group : Coram Group">
            <a:extLst>
              <a:ext uri="{FF2B5EF4-FFF2-40B4-BE49-F238E27FC236}">
                <a16:creationId xmlns:a16="http://schemas.microsoft.com/office/drawing/2014/main" id="{46E4C5A3-EA01-4E8D-BD22-5E95910358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121" y="8175747"/>
            <a:ext cx="2468880" cy="171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C06AE9-E7E3-6DC3-D797-3A0A728852D6}"/>
              </a:ext>
            </a:extLst>
          </p:cNvPr>
          <p:cNvSpPr txBox="1"/>
          <p:nvPr/>
        </p:nvSpPr>
        <p:spPr>
          <a:xfrm>
            <a:off x="351063" y="2344085"/>
            <a:ext cx="6155871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en-GB" sz="2200" b="1" i="0" dirty="0">
                <a:effectLst/>
                <a:latin typeface="Gill Sans MT" panose="020B0502020104020203" pitchFamily="34" charset="77"/>
              </a:rPr>
              <a:t>Taking Turns:</a:t>
            </a:r>
            <a:r>
              <a:rPr lang="en-GB" sz="2200" b="0" i="0" dirty="0">
                <a:effectLst/>
                <a:latin typeface="Gill Sans MT" panose="020B0502020104020203" pitchFamily="34" charset="77"/>
              </a:rPr>
              <a:t> We will take turns to speak, making sure everyone gets a chance to share.</a:t>
            </a:r>
            <a:br>
              <a:rPr lang="en-GB" sz="2200" b="0" i="0" dirty="0">
                <a:effectLst/>
                <a:latin typeface="Gill Sans MT" panose="020B0502020104020203" pitchFamily="34" charset="77"/>
              </a:rPr>
            </a:br>
            <a:endParaRPr lang="en-GB" sz="2200" b="0" i="0" dirty="0">
              <a:effectLst/>
              <a:latin typeface="Gill Sans MT" panose="020B0502020104020203" pitchFamily="34" charset="77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GB" sz="2200" b="1" i="0" dirty="0">
                <a:effectLst/>
                <a:latin typeface="Gill Sans MT" panose="020B0502020104020203" pitchFamily="34" charset="77"/>
              </a:rPr>
              <a:t>Kind Words:</a:t>
            </a:r>
            <a:r>
              <a:rPr lang="en-GB" sz="2200" b="0" i="0" dirty="0">
                <a:effectLst/>
                <a:latin typeface="Gill Sans MT" panose="020B0502020104020203" pitchFamily="34" charset="77"/>
              </a:rPr>
              <a:t> We will use kind and positive words, creating a friendly and supportive atmosphere.</a:t>
            </a:r>
            <a:br>
              <a:rPr lang="en-GB" sz="2200" b="0" i="0" dirty="0">
                <a:effectLst/>
                <a:latin typeface="Gill Sans MT" panose="020B0502020104020203" pitchFamily="34" charset="77"/>
              </a:rPr>
            </a:br>
            <a:endParaRPr lang="en-GB" sz="2200" b="0" i="0" dirty="0">
              <a:effectLst/>
              <a:latin typeface="Gill Sans MT" panose="020B0502020104020203" pitchFamily="34" charset="77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GB" sz="2200" b="1" i="0" dirty="0">
                <a:effectLst/>
                <a:latin typeface="Gill Sans MT" panose="020B0502020104020203" pitchFamily="34" charset="77"/>
              </a:rPr>
              <a:t>Listening Well:</a:t>
            </a:r>
            <a:r>
              <a:rPr lang="en-GB" sz="2200" b="0" i="0" dirty="0">
                <a:effectLst/>
                <a:latin typeface="Gill Sans MT" panose="020B0502020104020203" pitchFamily="34" charset="77"/>
              </a:rPr>
              <a:t> We will listen carefully when others speak, showing that we value everyone's thoughts.</a:t>
            </a:r>
            <a:br>
              <a:rPr lang="en-GB" sz="2200" b="0" i="0" dirty="0">
                <a:effectLst/>
                <a:latin typeface="Gill Sans MT" panose="020B0502020104020203" pitchFamily="34" charset="77"/>
              </a:rPr>
            </a:br>
            <a:endParaRPr lang="en-GB" sz="2200" b="0" i="0" dirty="0">
              <a:effectLst/>
              <a:latin typeface="Gill Sans MT" panose="020B0502020104020203" pitchFamily="34" charset="77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GB" sz="2200" b="1" i="0" dirty="0">
                <a:effectLst/>
                <a:latin typeface="Gill Sans MT" panose="020B0502020104020203" pitchFamily="34" charset="77"/>
              </a:rPr>
              <a:t>Respecting Others:</a:t>
            </a:r>
            <a:r>
              <a:rPr lang="en-GB" sz="2200" b="0" i="0" dirty="0">
                <a:effectLst/>
                <a:latin typeface="Gill Sans MT" panose="020B0502020104020203" pitchFamily="34" charset="77"/>
              </a:rPr>
              <a:t> We will respect everyone's feelings and opinions, even if they are different from our own.</a:t>
            </a:r>
            <a:br>
              <a:rPr lang="en-GB" sz="2200" b="0" i="0" dirty="0">
                <a:effectLst/>
                <a:latin typeface="Gill Sans MT" panose="020B0502020104020203" pitchFamily="34" charset="77"/>
              </a:rPr>
            </a:br>
            <a:endParaRPr lang="en-GB" sz="2200" b="0" i="0" dirty="0">
              <a:effectLst/>
              <a:latin typeface="Gill Sans MT" panose="020B0502020104020203" pitchFamily="34" charset="77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GB" sz="2200" b="1" i="0" dirty="0">
                <a:effectLst/>
                <a:latin typeface="Gill Sans MT" panose="020B0502020104020203" pitchFamily="34" charset="77"/>
              </a:rPr>
              <a:t>Inclusion:</a:t>
            </a:r>
            <a:r>
              <a:rPr lang="en-GB" sz="2200" b="0" i="0" dirty="0">
                <a:effectLst/>
                <a:latin typeface="Gill Sans MT" panose="020B0502020104020203" pitchFamily="34" charset="77"/>
              </a:rPr>
              <a:t> We will include everyone in our activities and games, making sure no one feels left out.</a:t>
            </a:r>
          </a:p>
        </p:txBody>
      </p:sp>
    </p:spTree>
    <p:extLst>
      <p:ext uri="{BB962C8B-B14F-4D97-AF65-F5344CB8AC3E}">
        <p14:creationId xmlns:p14="http://schemas.microsoft.com/office/powerpoint/2010/main" val="304942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108</Words>
  <Application>Microsoft Macintosh PowerPoint</Application>
  <PresentationFormat>A4 Paper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Bettoni</dc:creator>
  <cp:lastModifiedBy>Dina Adams</cp:lastModifiedBy>
  <cp:revision>24</cp:revision>
  <dcterms:created xsi:type="dcterms:W3CDTF">2023-10-16T12:44:11Z</dcterms:created>
  <dcterms:modified xsi:type="dcterms:W3CDTF">2023-12-09T19:53:37Z</dcterms:modified>
</cp:coreProperties>
</file>